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112" y="-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82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0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70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62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75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35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972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33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27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6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45846-0AA1-49D9-9B29-869DA54BACEA}" type="datetimeFigureOut">
              <a:rPr lang="zh-TW" altLang="en-US" smtClean="0"/>
              <a:t>2023/11/3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1481-B2DC-410D-8DCF-3B35579E4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6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USER\Documents\Downloads\image0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180" y="1"/>
            <a:ext cx="6861294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51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2023-11-03T03:05:30Z</dcterms:created>
  <dcterms:modified xsi:type="dcterms:W3CDTF">2023-11-03T03:07:41Z</dcterms:modified>
</cp:coreProperties>
</file>